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9" r:id="rId1"/>
    <p:sldMasterId id="2147484299" r:id="rId2"/>
    <p:sldMasterId id="2147484443" r:id="rId3"/>
    <p:sldMasterId id="2147484467" r:id="rId4"/>
    <p:sldMasterId id="2147484479" r:id="rId5"/>
    <p:sldMasterId id="2147484503" r:id="rId6"/>
    <p:sldMasterId id="2147484515" r:id="rId7"/>
    <p:sldMasterId id="2147484527" r:id="rId8"/>
    <p:sldMasterId id="2147484539" r:id="rId9"/>
    <p:sldMasterId id="2147484551" r:id="rId10"/>
    <p:sldMasterId id="2147484563" r:id="rId11"/>
  </p:sldMasterIdLst>
  <p:notesMasterIdLst>
    <p:notesMasterId r:id="rId96"/>
  </p:notesMasterIdLst>
  <p:sldIdLst>
    <p:sldId id="481" r:id="rId12"/>
    <p:sldId id="1865" r:id="rId13"/>
    <p:sldId id="1866" r:id="rId14"/>
    <p:sldId id="1867" r:id="rId15"/>
    <p:sldId id="1868" r:id="rId16"/>
    <p:sldId id="1869" r:id="rId17"/>
    <p:sldId id="1870" r:id="rId18"/>
    <p:sldId id="1871" r:id="rId19"/>
    <p:sldId id="1872" r:id="rId20"/>
    <p:sldId id="1873" r:id="rId21"/>
    <p:sldId id="1874" r:id="rId22"/>
    <p:sldId id="1875" r:id="rId23"/>
    <p:sldId id="1876" r:id="rId24"/>
    <p:sldId id="1877" r:id="rId25"/>
    <p:sldId id="1878" r:id="rId26"/>
    <p:sldId id="1879" r:id="rId27"/>
    <p:sldId id="1880" r:id="rId28"/>
    <p:sldId id="1881" r:id="rId29"/>
    <p:sldId id="1882" r:id="rId30"/>
    <p:sldId id="1883" r:id="rId31"/>
    <p:sldId id="1884" r:id="rId32"/>
    <p:sldId id="1885" r:id="rId33"/>
    <p:sldId id="1886" r:id="rId34"/>
    <p:sldId id="1887" r:id="rId35"/>
    <p:sldId id="1888" r:id="rId36"/>
    <p:sldId id="1889" r:id="rId37"/>
    <p:sldId id="1890" r:id="rId38"/>
    <p:sldId id="1891" r:id="rId39"/>
    <p:sldId id="1892" r:id="rId40"/>
    <p:sldId id="1893" r:id="rId41"/>
    <p:sldId id="1894" r:id="rId42"/>
    <p:sldId id="1895" r:id="rId43"/>
    <p:sldId id="1896" r:id="rId44"/>
    <p:sldId id="1845" r:id="rId45"/>
    <p:sldId id="1846" r:id="rId46"/>
    <p:sldId id="1847" r:id="rId47"/>
    <p:sldId id="1848" r:id="rId48"/>
    <p:sldId id="1849" r:id="rId49"/>
    <p:sldId id="1850" r:id="rId50"/>
    <p:sldId id="1851" r:id="rId51"/>
    <p:sldId id="1852" r:id="rId52"/>
    <p:sldId id="1853" r:id="rId53"/>
    <p:sldId id="1854" r:id="rId54"/>
    <p:sldId id="1855" r:id="rId55"/>
    <p:sldId id="1856" r:id="rId56"/>
    <p:sldId id="1857" r:id="rId57"/>
    <p:sldId id="1858" r:id="rId58"/>
    <p:sldId id="1859" r:id="rId59"/>
    <p:sldId id="1860" r:id="rId60"/>
    <p:sldId id="482" r:id="rId61"/>
    <p:sldId id="698" r:id="rId62"/>
    <p:sldId id="975" r:id="rId63"/>
    <p:sldId id="1594" r:id="rId64"/>
    <p:sldId id="493" r:id="rId65"/>
    <p:sldId id="523" r:id="rId66"/>
    <p:sldId id="483" r:id="rId67"/>
    <p:sldId id="1597" r:id="rId68"/>
    <p:sldId id="1598" r:id="rId69"/>
    <p:sldId id="1599" r:id="rId70"/>
    <p:sldId id="1600" r:id="rId71"/>
    <p:sldId id="494" r:id="rId72"/>
    <p:sldId id="1897" r:id="rId73"/>
    <p:sldId id="1898" r:id="rId74"/>
    <p:sldId id="1899" r:id="rId75"/>
    <p:sldId id="1900" r:id="rId76"/>
    <p:sldId id="1901" r:id="rId77"/>
    <p:sldId id="1902" r:id="rId78"/>
    <p:sldId id="1903" r:id="rId79"/>
    <p:sldId id="1904" r:id="rId80"/>
    <p:sldId id="1905" r:id="rId81"/>
    <p:sldId id="1906" r:id="rId82"/>
    <p:sldId id="1907" r:id="rId83"/>
    <p:sldId id="1908" r:id="rId84"/>
    <p:sldId id="1909" r:id="rId85"/>
    <p:sldId id="1910" r:id="rId86"/>
    <p:sldId id="1911" r:id="rId87"/>
    <p:sldId id="1912" r:id="rId88"/>
    <p:sldId id="616" r:id="rId89"/>
    <p:sldId id="857" r:id="rId90"/>
    <p:sldId id="1755" r:id="rId91"/>
    <p:sldId id="1756" r:id="rId92"/>
    <p:sldId id="1757" r:id="rId93"/>
    <p:sldId id="1758" r:id="rId94"/>
    <p:sldId id="492" r:id="rId95"/>
  </p:sldIdLst>
  <p:sldSz cx="9144000" cy="5143500" type="screen16x9"/>
  <p:notesSz cx="6858000" cy="9144000"/>
  <p:defaultTextStyle>
    <a:defPPr>
      <a:defRPr lang="ko-KR"/>
    </a:defPPr>
    <a:lvl1pPr marL="0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269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0534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5804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1072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6337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1604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86876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2141" algn="l" defTabSz="910534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A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06" autoAdjust="0"/>
    <p:restoredTop sz="94579" autoAdjust="0"/>
  </p:normalViewPr>
  <p:slideViewPr>
    <p:cSldViewPr showGuides="1">
      <p:cViewPr>
        <p:scale>
          <a:sx n="60" d="100"/>
          <a:sy n="60" d="100"/>
        </p:scale>
        <p:origin x="-3096" y="-14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5.xml"/><Relationship Id="rId21" Type="http://schemas.openxmlformats.org/officeDocument/2006/relationships/slide" Target="slides/slide10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63" Type="http://schemas.openxmlformats.org/officeDocument/2006/relationships/slide" Target="slides/slide52.xml"/><Relationship Id="rId68" Type="http://schemas.openxmlformats.org/officeDocument/2006/relationships/slide" Target="slides/slide57.xml"/><Relationship Id="rId84" Type="http://schemas.openxmlformats.org/officeDocument/2006/relationships/slide" Target="slides/slide73.xml"/><Relationship Id="rId89" Type="http://schemas.openxmlformats.org/officeDocument/2006/relationships/slide" Target="slides/slide78.xml"/><Relationship Id="rId16" Type="http://schemas.openxmlformats.org/officeDocument/2006/relationships/slide" Target="slides/slide5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74" Type="http://schemas.openxmlformats.org/officeDocument/2006/relationships/slide" Target="slides/slide63.xml"/><Relationship Id="rId79" Type="http://schemas.openxmlformats.org/officeDocument/2006/relationships/slide" Target="slides/slide68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79.xml"/><Relationship Id="rId95" Type="http://schemas.openxmlformats.org/officeDocument/2006/relationships/slide" Target="slides/slide84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64" Type="http://schemas.openxmlformats.org/officeDocument/2006/relationships/slide" Target="slides/slide53.xml"/><Relationship Id="rId69" Type="http://schemas.openxmlformats.org/officeDocument/2006/relationships/slide" Target="slides/slide58.xml"/><Relationship Id="rId80" Type="http://schemas.openxmlformats.org/officeDocument/2006/relationships/slide" Target="slides/slide69.xml"/><Relationship Id="rId85" Type="http://schemas.openxmlformats.org/officeDocument/2006/relationships/slide" Target="slides/slide7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slide" Target="slides/slide48.xml"/><Relationship Id="rId67" Type="http://schemas.openxmlformats.org/officeDocument/2006/relationships/slide" Target="slides/slide56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62" Type="http://schemas.openxmlformats.org/officeDocument/2006/relationships/slide" Target="slides/slide51.xml"/><Relationship Id="rId70" Type="http://schemas.openxmlformats.org/officeDocument/2006/relationships/slide" Target="slides/slide59.xml"/><Relationship Id="rId75" Type="http://schemas.openxmlformats.org/officeDocument/2006/relationships/slide" Target="slides/slide64.xml"/><Relationship Id="rId83" Type="http://schemas.openxmlformats.org/officeDocument/2006/relationships/slide" Target="slides/slide72.xml"/><Relationship Id="rId88" Type="http://schemas.openxmlformats.org/officeDocument/2006/relationships/slide" Target="slides/slide77.xml"/><Relationship Id="rId91" Type="http://schemas.openxmlformats.org/officeDocument/2006/relationships/slide" Target="slides/slide80.xml"/><Relationship Id="rId9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slide" Target="slides/slide49.xml"/><Relationship Id="rId65" Type="http://schemas.openxmlformats.org/officeDocument/2006/relationships/slide" Target="slides/slide54.xml"/><Relationship Id="rId73" Type="http://schemas.openxmlformats.org/officeDocument/2006/relationships/slide" Target="slides/slide62.xml"/><Relationship Id="rId78" Type="http://schemas.openxmlformats.org/officeDocument/2006/relationships/slide" Target="slides/slide67.xml"/><Relationship Id="rId81" Type="http://schemas.openxmlformats.org/officeDocument/2006/relationships/slide" Target="slides/slide70.xml"/><Relationship Id="rId86" Type="http://schemas.openxmlformats.org/officeDocument/2006/relationships/slide" Target="slides/slide75.xml"/><Relationship Id="rId94" Type="http://schemas.openxmlformats.org/officeDocument/2006/relationships/slide" Target="slides/slide83.xml"/><Relationship Id="rId9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9" Type="http://schemas.openxmlformats.org/officeDocument/2006/relationships/slide" Target="slides/slide28.xml"/><Relationship Id="rId34" Type="http://schemas.openxmlformats.org/officeDocument/2006/relationships/slide" Target="slides/slide23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6" Type="http://schemas.openxmlformats.org/officeDocument/2006/relationships/slide" Target="slides/slide65.xml"/><Relationship Id="rId97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0.xml"/><Relationship Id="rId92" Type="http://schemas.openxmlformats.org/officeDocument/2006/relationships/slide" Target="slides/slide8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8.xml"/><Relationship Id="rId24" Type="http://schemas.openxmlformats.org/officeDocument/2006/relationships/slide" Target="slides/slide13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66" Type="http://schemas.openxmlformats.org/officeDocument/2006/relationships/slide" Target="slides/slide55.xml"/><Relationship Id="rId87" Type="http://schemas.openxmlformats.org/officeDocument/2006/relationships/slide" Target="slides/slide76.xml"/><Relationship Id="rId61" Type="http://schemas.openxmlformats.org/officeDocument/2006/relationships/slide" Target="slides/slide50.xml"/><Relationship Id="rId82" Type="http://schemas.openxmlformats.org/officeDocument/2006/relationships/slide" Target="slides/slide71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56" Type="http://schemas.openxmlformats.org/officeDocument/2006/relationships/slide" Target="slides/slide45.xml"/><Relationship Id="rId77" Type="http://schemas.openxmlformats.org/officeDocument/2006/relationships/slide" Target="slides/slide66.xml"/><Relationship Id="rId100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72" Type="http://schemas.openxmlformats.org/officeDocument/2006/relationships/slide" Target="slides/slide61.xml"/><Relationship Id="rId93" Type="http://schemas.openxmlformats.org/officeDocument/2006/relationships/slide" Target="slides/slide82.xml"/><Relationship Id="rId9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FAD12-D509-41C9-8F99-5B807C80BBEE}" type="datetimeFigureOut">
              <a:rPr lang="ko-KR" altLang="en-US" smtClean="0"/>
              <a:pPr/>
              <a:t>2019-12-27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391351-6EAA-4BD0-84F0-191A36492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7032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269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0534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5804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1072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6337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1604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6876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2141" algn="l" defTabSz="910534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1EF53-1BE0-4B45-9DEF-FAB881C2B7A1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954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4CE0D4D-685F-40C5-ADB4-AD2729B0301B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52892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>
            <a:lvl1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9D7B723-6689-4940-849E-9A75FB623716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17673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CF78C8E-6318-41E3-A8DB-D46FABBBFC3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16752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 sz="2400"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 sz="2000"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 sz="1800"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 sz="1800"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 sz="2400"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 sz="2000"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 sz="1800"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 sz="1800"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1495978-C967-44C0-98BF-7684EFBB112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48350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 sz="2000"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 sz="1800"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 sz="1600"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 sz="1600"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 sz="2000"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 sz="1800"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 sz="1600"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 sz="1600"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3B79D4C-9EB4-4675-A367-BB2272DFD7A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9625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CD95FAC-B846-4278-9E85-A813189BF10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01529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AAA4328-901A-4469-85C6-09AEAA3D0D00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52694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905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 sz="2800"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 sz="2400"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 sz="2000"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 sz="2000"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0A25551-97CE-4EFB-8BA0-140EC9F77566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31133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638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401B711-AE67-45C7-98DF-5A376B361419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42319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80A32D-F30B-43B9-9525-8D16573BEC7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23992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69105" y="627460"/>
            <a:ext cx="2195513" cy="405050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79388" y="627460"/>
            <a:ext cx="6437312" cy="4050506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F82178-97BA-49C3-BB62-2816AE23211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88053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  <a:lvl2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2pPr>
            <a:lvl3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3pPr>
            <a:lvl4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4pPr>
            <a:lvl5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</a:lstStyle>
          <a:p>
            <a:pPr defTabSz="914400">
              <a:defRPr/>
            </a:pP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</a:lstStyle>
          <a:p>
            <a:pPr defTabSz="914400">
              <a:defRPr/>
            </a:pP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02C0E-ACBC-4625-ACF7-F3C75230B15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34318397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839C2-5B2A-4C17-8A45-FB918D73333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467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B87996-9764-4F5F-87F9-B3C3F74C6987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2185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4948B-DCB8-496B-B837-82B844D38C9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665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A5BF6B-7EFE-4B05-8314-CFC23A77D9E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2312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FE0D8-E419-4E00-9B4E-9F9BB4EC550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8386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0EFBB-E1D4-4E4D-A81A-DAA624B873B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1275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B093D-34B8-42D0-924B-C74482F389C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00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3686C-33F8-42A0-8188-7B9228EBDA3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8082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D6509-CC49-424B-BA15-0A604BA9D91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813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91C42-44B0-4295-B579-C3FFB889C1A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294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DF4EEE-1CDE-4A06-893A-80A1C9C53B9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2508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D448A4-95E0-44D6-871A-710D409E6A2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6866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601127-485E-4A6F-94A6-412B1F032A2C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592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F22629-0BF4-4ED4-8E97-57B78004F3A7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345B99-4FEB-4760-8755-8101273035C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5838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8F2EF5-2DBB-4379-A1A5-134769D23F0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0811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495B57-6189-423A-9B68-257491A16AB4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4130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FB6DE6-8225-48BE-8CA4-213146CD377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2460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6F0867-74C0-4D5E-B274-FB4E08B5B022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9135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pPr>
              <a:defRPr/>
            </a:pPr>
            <a:fld id="{6007FA25-4FFA-40A1-BBFD-402642841C69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latinLnBrk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latinLnBrk="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4835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93779A-7795-43D1-9A38-5FD9D24167B6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2532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452FE6-D78B-4C7B-8FA5-38FD1A5CEF07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8669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29007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049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5086909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93996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9907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34562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5920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623777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84548396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84748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855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283925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123959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9544780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061124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152089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138372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987372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4932268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956355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164514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035692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66FB7-FBA0-4F3C-9759-32392BD0546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25961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B3688-9287-4477-B100-EE894E4B077C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6565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12C7E-8C3D-463F-9E65-E54CE9A1B93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4050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09D52-3992-4B43-ADD9-CC79E84344C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65847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22DC96-0E66-44D8-A835-8FBB1677924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6595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7E620-37E9-4B79-8369-425803ADD67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44845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56708-4BD2-4E16-8AB3-F191F34EAEB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40905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17B87-EFE4-4FAB-87A3-E1C522680B02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16679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565E3-F947-4DC3-B43B-BBE8E8CE5A7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40198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452DE-B5FE-4CA5-9075-6010CB8BACC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52998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351D-9E31-43C5-A924-8670BFD8FA4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37075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1772"/>
            <a:ext cx="77724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89054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36818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343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3755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12527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04065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28751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57261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42223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934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14194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1772"/>
            <a:ext cx="77724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200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38106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37352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38627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43976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42091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65603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88006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35265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2717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89512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A6AAE-46E9-4B18-89C2-A651133763E8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0596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2F31C-3031-4D1C-92C5-6A8215BBE4A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340490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9FF4A-4AE7-43D0-AE01-83D16F87892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399088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3B43B-F386-4252-96F5-5A28A432FC9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363369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E5937-E192-4B22-914E-87E7C2A8D22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304686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C4C5D-511E-47D9-AF35-7AB3BBFD952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466101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27049-368D-4F02-A592-AA942228A01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800452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80E6A-986B-4427-B647-1C136660CC57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364778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06D0ED-FE45-44AE-80C9-BEF07997036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225759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8013D-BC62-4348-AEED-FA50BA2472A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627350"/>
      </p:ext>
    </p:extLst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7C3DB-CA75-4DA8-B5DB-2D677F9B4D1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511161"/>
      </p:ext>
    </p:extLst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567636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678509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0929776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395424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255559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296770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444882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3487491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44943643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79306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202867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2B502-4813-43A7-8F78-2976D3A53A9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41370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AA98B1-E8B5-416A-89F6-70A19FA0865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2957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BE370-6989-4BD8-9D90-C1E1A226A5D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096102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860A9-6A8D-4AF8-9B7A-17E73B5DD9AF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55266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C65DD-34A4-46BA-841B-711F5AAC157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53741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954F1-CF38-4715-B4ED-11EDF959472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31247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22E95-BDE2-407C-9ACC-021AAE7D592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88983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58E47-3E14-4421-ADBA-110BE3E4C1C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0342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24128-35E4-4C1A-9811-A8DBD2EF772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83158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143C5-E273-4DFB-9524-9160054DD25C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04147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52C2D-2365-4E92-8C99-4A0C045E44C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316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4.jp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66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400" y="627460"/>
            <a:ext cx="8785225" cy="405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81950" y="4834072"/>
            <a:ext cx="1162050" cy="30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FFFF00"/>
                </a:solidFill>
                <a:latin typeface="a고딕17" panose="02020600000000000000" pitchFamily="18" charset="-127"/>
                <a:ea typeface="a고딕17" panose="02020600000000000000" pitchFamily="18" charset="-127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EE49EC41-E39C-4FF1-8A53-14CDD7E81E34}" type="slidenum">
              <a:rPr kumimoji="1" lang="en-US" altLang="ko-KR" smtClean="0"/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2640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4189" r:id="rId12"/>
  </p:sldLayoutIdLst>
  <p:txStyles>
    <p:titleStyle>
      <a:lvl1pPr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a고딕17" panose="02020600000000000000" pitchFamily="18" charset="-127"/>
          <a:ea typeface="a고딕17" panose="02020600000000000000" pitchFamily="18" charset="-127"/>
          <a:cs typeface="+mj-cs"/>
        </a:defRPr>
      </a:lvl1pPr>
      <a:lvl2pPr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2pPr>
      <a:lvl3pPr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3pPr>
      <a:lvl4pPr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4pPr>
      <a:lvl5pPr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5pPr>
      <a:lvl6pPr marL="457200"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6pPr>
      <a:lvl7pPr marL="914400"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7pPr>
      <a:lvl8pPr marL="1371600"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8pPr>
      <a:lvl9pPr marL="1828800" algn="ctr" rtl="0" fontAlgn="base" latinLnBrk="1">
        <a:lnSpc>
          <a:spcPct val="120000"/>
        </a:lnSpc>
        <a:spcBef>
          <a:spcPct val="0"/>
        </a:spcBef>
        <a:spcAft>
          <a:spcPct val="0"/>
        </a:spcAft>
        <a:defRPr kumimoji="1" sz="4800">
          <a:solidFill>
            <a:srgbClr val="FFFF00"/>
          </a:solidFill>
          <a:latin typeface="돋움체" pitchFamily="49" charset="-127"/>
          <a:ea typeface="돋움체" pitchFamily="49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F9403E9-3D7E-487F-842C-7C8A98DC622A}" type="slidenum">
              <a:rPr kumimoji="1" lang="en-US" altLang="ko-KR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976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latinLnBrk="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latinLnBrk="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12/27/2019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EE49EC41-E39C-4FF1-8A53-14CDD7E81E34}" type="slidenum">
              <a:rPr kumimoji="1" lang="en-US" altLang="ko-KR" smtClean="0">
                <a:solidFill>
                  <a:srgbClr val="04617B">
                    <a:shade val="90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dirty="0" smtClean="0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7515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44" r:id="rId1"/>
    <p:sldLayoutId id="2147484445" r:id="rId2"/>
    <p:sldLayoutId id="2147484446" r:id="rId3"/>
    <p:sldLayoutId id="2147484447" r:id="rId4"/>
    <p:sldLayoutId id="2147484448" r:id="rId5"/>
    <p:sldLayoutId id="2147484449" r:id="rId6"/>
    <p:sldLayoutId id="2147484450" r:id="rId7"/>
    <p:sldLayoutId id="2147484451" r:id="rId8"/>
    <p:sldLayoutId id="2147484452" r:id="rId9"/>
    <p:sldLayoutId id="2147484453" r:id="rId10"/>
    <p:sldLayoutId id="2147484454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ChangeArrowheads="1"/>
          </p:cNvSpPr>
          <p:nvPr userDrawn="1"/>
        </p:nvSpPr>
        <p:spPr bwMode="auto">
          <a:xfrm>
            <a:off x="179388" y="4770438"/>
            <a:ext cx="6810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E7D13B5F-94E2-4154-9CEA-73CCBC8E5D14}" type="slidenum">
              <a:rPr kumimoji="1" lang="en-US" altLang="ko-KR" sz="2000" b="1">
                <a:solidFill>
                  <a:srgbClr val="FFFFFF"/>
                </a:solidFill>
                <a:latin typeface="Times New Roman" pitchFamily="18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r>
              <a:rPr kumimoji="1" lang="en-US" altLang="ko-KR" sz="2000" b="1">
                <a:solidFill>
                  <a:srgbClr val="FFFFFF"/>
                </a:solidFill>
                <a:latin typeface="Times New Roman" pitchFamily="18" charset="0"/>
              </a:rPr>
              <a:t>/8</a:t>
            </a:r>
          </a:p>
        </p:txBody>
      </p:sp>
    </p:spTree>
    <p:extLst>
      <p:ext uri="{BB962C8B-B14F-4D97-AF65-F5344CB8AC3E}">
        <p14:creationId xmlns:p14="http://schemas.microsoft.com/office/powerpoint/2010/main" val="382108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8" r:id="rId1"/>
    <p:sldLayoutId id="2147484469" r:id="rId2"/>
    <p:sldLayoutId id="2147484470" r:id="rId3"/>
    <p:sldLayoutId id="2147484471" r:id="rId4"/>
    <p:sldLayoutId id="2147484472" r:id="rId5"/>
    <p:sldLayoutId id="2147484473" r:id="rId6"/>
    <p:sldLayoutId id="2147484474" r:id="rId7"/>
    <p:sldLayoutId id="2147484475" r:id="rId8"/>
    <p:sldLayoutId id="2147484476" r:id="rId9"/>
    <p:sldLayoutId id="2147484477" r:id="rId10"/>
    <p:sldLayoutId id="2147484478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179389" y="4769644"/>
            <a:ext cx="68159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F4FFE533-F749-4C48-9892-D8DD8271E3C0}" type="slidenum">
              <a:rPr kumimoji="1" lang="en-US" altLang="ko-KR" sz="2000" b="1" smtClean="0">
                <a:solidFill>
                  <a:srgbClr val="FFFFFF"/>
                </a:solidFill>
                <a:latin typeface="Times New Roman" pitchFamily="18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r>
              <a:rPr kumimoji="1" lang="en-US" altLang="ko-KR" sz="2000" b="1" smtClean="0">
                <a:solidFill>
                  <a:srgbClr val="FFFFFF"/>
                </a:solidFill>
                <a:latin typeface="Times New Roman" pitchFamily="18" charset="0"/>
              </a:rPr>
              <a:t>/8</a:t>
            </a:r>
          </a:p>
        </p:txBody>
      </p:sp>
    </p:spTree>
    <p:extLst>
      <p:ext uri="{BB962C8B-B14F-4D97-AF65-F5344CB8AC3E}">
        <p14:creationId xmlns:p14="http://schemas.microsoft.com/office/powerpoint/2010/main" val="1848097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80" r:id="rId1"/>
    <p:sldLayoutId id="2147484481" r:id="rId2"/>
    <p:sldLayoutId id="2147484482" r:id="rId3"/>
    <p:sldLayoutId id="2147484483" r:id="rId4"/>
    <p:sldLayoutId id="2147484484" r:id="rId5"/>
    <p:sldLayoutId id="2147484485" r:id="rId6"/>
    <p:sldLayoutId id="2147484486" r:id="rId7"/>
    <p:sldLayoutId id="2147484487" r:id="rId8"/>
    <p:sldLayoutId id="2147484488" r:id="rId9"/>
    <p:sldLayoutId id="2147484489" r:id="rId10"/>
    <p:sldLayoutId id="2147484490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ACE4D077-5A80-410C-8D25-679847A6DCD1}" type="slidenum">
              <a:rPr kumimoji="1" lang="en-US" altLang="ko-KR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680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fld id="{26BFB5F9-D982-46FD-8809-8DCACDEDB8D6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457200" latinLnBrk="0"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fld id="{1AC4202D-DCC9-477C-ADE1-922624D5BF8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457200" latinLnBrk="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45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6" r:id="rId1"/>
    <p:sldLayoutId id="2147484517" r:id="rId2"/>
    <p:sldLayoutId id="2147484518" r:id="rId3"/>
    <p:sldLayoutId id="2147484519" r:id="rId4"/>
    <p:sldLayoutId id="2147484520" r:id="rId5"/>
    <p:sldLayoutId id="2147484521" r:id="rId6"/>
    <p:sldLayoutId id="2147484522" r:id="rId7"/>
    <p:sldLayoutId id="2147484523" r:id="rId8"/>
    <p:sldLayoutId id="2147484524" r:id="rId9"/>
    <p:sldLayoutId id="2147484525" r:id="rId10"/>
    <p:sldLayoutId id="2147484526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fld id="{7306BED3-94A8-4460-A1B7-CB93E184AA5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457200" latinLnBrk="0"/>
              <a:t>2019-12-27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fld id="{E1BAD56C-4303-4526-9EA6-64722267D53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457200" latinLnBrk="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46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8" r:id="rId1"/>
    <p:sldLayoutId id="2147484529" r:id="rId2"/>
    <p:sldLayoutId id="2147484530" r:id="rId3"/>
    <p:sldLayoutId id="2147484531" r:id="rId4"/>
    <p:sldLayoutId id="2147484532" r:id="rId5"/>
    <p:sldLayoutId id="2147484533" r:id="rId6"/>
    <p:sldLayoutId id="2147484534" r:id="rId7"/>
    <p:sldLayoutId id="2147484535" r:id="rId8"/>
    <p:sldLayoutId id="2147484536" r:id="rId9"/>
    <p:sldLayoutId id="2147484537" r:id="rId10"/>
    <p:sldLayoutId id="214748453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E606080C-41C3-4CC5-B790-8DFBF2CC9D19}" type="slidenum">
              <a:rPr kumimoji="1" lang="en-US" altLang="ko-KR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371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0" r:id="rId1"/>
    <p:sldLayoutId id="2147484541" r:id="rId2"/>
    <p:sldLayoutId id="2147484542" r:id="rId3"/>
    <p:sldLayoutId id="2147484543" r:id="rId4"/>
    <p:sldLayoutId id="2147484544" r:id="rId5"/>
    <p:sldLayoutId id="2147484545" r:id="rId6"/>
    <p:sldLayoutId id="2147484546" r:id="rId7"/>
    <p:sldLayoutId id="2147484547" r:id="rId8"/>
    <p:sldLayoutId id="2147484548" r:id="rId9"/>
    <p:sldLayoutId id="2147484549" r:id="rId10"/>
    <p:sldLayoutId id="2147484550" r:id="rId11"/>
  </p:sldLayoutIdLst>
  <p:transition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ChangeArrowheads="1"/>
          </p:cNvSpPr>
          <p:nvPr userDrawn="1"/>
        </p:nvSpPr>
        <p:spPr bwMode="auto">
          <a:xfrm>
            <a:off x="179388" y="4770438"/>
            <a:ext cx="6810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931E487B-26BF-4C24-A0FE-B44276F17A04}" type="slidenum">
              <a:rPr kumimoji="1" lang="en-US" altLang="ko-KR" sz="2000" b="1">
                <a:solidFill>
                  <a:srgbClr val="FFFFFF"/>
                </a:solidFill>
                <a:latin typeface="Times New Roman" pitchFamily="18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r>
              <a:rPr kumimoji="1" lang="en-US" altLang="ko-KR" sz="2000" b="1">
                <a:solidFill>
                  <a:srgbClr val="FFFFFF"/>
                </a:solidFill>
                <a:latin typeface="Times New Roman" pitchFamily="18" charset="0"/>
              </a:rPr>
              <a:t>/8</a:t>
            </a:r>
          </a:p>
        </p:txBody>
      </p:sp>
    </p:spTree>
    <p:extLst>
      <p:ext uri="{BB962C8B-B14F-4D97-AF65-F5344CB8AC3E}">
        <p14:creationId xmlns:p14="http://schemas.microsoft.com/office/powerpoint/2010/main" val="259292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2" r:id="rId1"/>
    <p:sldLayoutId id="2147484553" r:id="rId2"/>
    <p:sldLayoutId id="2147484554" r:id="rId3"/>
    <p:sldLayoutId id="2147484555" r:id="rId4"/>
    <p:sldLayoutId id="2147484556" r:id="rId5"/>
    <p:sldLayoutId id="2147484557" r:id="rId6"/>
    <p:sldLayoutId id="2147484558" r:id="rId7"/>
    <p:sldLayoutId id="2147484559" r:id="rId8"/>
    <p:sldLayoutId id="2147484560" r:id="rId9"/>
    <p:sldLayoutId id="2147484561" r:id="rId10"/>
    <p:sldLayoutId id="2147484562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F5EDA469-8FE2-4583-9CD2-0337FA7F2E06}" type="slidenum">
              <a:rPr kumimoji="1" lang="en-US" altLang="ko-KR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99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64" r:id="rId1"/>
    <p:sldLayoutId id="2147484565" r:id="rId2"/>
    <p:sldLayoutId id="2147484566" r:id="rId3"/>
    <p:sldLayoutId id="2147484567" r:id="rId4"/>
    <p:sldLayoutId id="2147484568" r:id="rId5"/>
    <p:sldLayoutId id="2147484569" r:id="rId6"/>
    <p:sldLayoutId id="2147484570" r:id="rId7"/>
    <p:sldLayoutId id="2147484571" r:id="rId8"/>
    <p:sldLayoutId id="2147484572" r:id="rId9"/>
    <p:sldLayoutId id="2147484573" r:id="rId10"/>
    <p:sldLayoutId id="2147484574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3.xml"/><Relationship Id="rId4" Type="http://schemas.openxmlformats.org/officeDocument/2006/relationships/slide" Target="slide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6.xml"/><Relationship Id="rId4" Type="http://schemas.openxmlformats.org/officeDocument/2006/relationships/slide" Target="slide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6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6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1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73.xml"/><Relationship Id="rId5" Type="http://schemas.openxmlformats.org/officeDocument/2006/relationships/image" Target="../media/image53.png"/><Relationship Id="rId4" Type="http://schemas.openxmlformats.org/officeDocument/2006/relationships/slide" Target="slide23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73.xml"/><Relationship Id="rId5" Type="http://schemas.openxmlformats.org/officeDocument/2006/relationships/image" Target="../media/image53.png"/><Relationship Id="rId4" Type="http://schemas.openxmlformats.org/officeDocument/2006/relationships/slide" Target="slide23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3.png"/><Relationship Id="rId7" Type="http://schemas.openxmlformats.org/officeDocument/2006/relationships/image" Target="../media/image58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73.xml"/><Relationship Id="rId5" Type="http://schemas.openxmlformats.org/officeDocument/2006/relationships/image" Target="../media/image57.png"/><Relationship Id="rId4" Type="http://schemas.openxmlformats.org/officeDocument/2006/relationships/slide" Target="slide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3.png"/><Relationship Id="rId7" Type="http://schemas.openxmlformats.org/officeDocument/2006/relationships/image" Target="../media/image58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73.xml"/><Relationship Id="rId5" Type="http://schemas.openxmlformats.org/officeDocument/2006/relationships/image" Target="../media/image57.png"/><Relationship Id="rId4" Type="http://schemas.openxmlformats.org/officeDocument/2006/relationships/slide" Target="slide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slide" Target="slide1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7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37.pn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1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"/>
          <p:cNvGrpSpPr/>
          <p:nvPr/>
        </p:nvGrpSpPr>
        <p:grpSpPr>
          <a:xfrm>
            <a:off x="0" y="21"/>
            <a:ext cx="9144000" cy="5143645"/>
            <a:chOff x="0" y="0"/>
            <a:chExt cx="9144000" cy="6858000"/>
          </a:xfrm>
        </p:grpSpPr>
        <p:pic>
          <p:nvPicPr>
            <p:cNvPr id="574466" name="Picture 2" descr="http://cfile261.uf.daum.net/image/192689104A401A48638CED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0" y="0"/>
              <a:ext cx="9144000" cy="41610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 eaLnBrk="0" latinLnBrk="0" hangingPunct="0">
                <a:lnSpc>
                  <a:spcPct val="120000"/>
                </a:lnSpc>
                <a:defRPr/>
              </a:pPr>
              <a:endParaRPr lang="en-US" altLang="ko-KR" sz="2000" dirty="0" smtClean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algn="ctr" defTabSz="914400" eaLnBrk="0" latinLnBrk="0" hangingPunct="0">
                <a:lnSpc>
                  <a:spcPct val="120000"/>
                </a:lnSpc>
                <a:defRPr/>
              </a:pPr>
              <a:r>
                <a:rPr lang="ko-KR" altLang="en-US" sz="9600" b="1" dirty="0" smtClean="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양 문 교 회</a:t>
              </a:r>
              <a:endParaRPr lang="ko-KR" altLang="en-US" sz="9600" b="1" dirty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algn="ctr" defTabSz="914400" eaLnBrk="0" latinLnBrk="0" hangingPunct="0">
                <a:lnSpc>
                  <a:spcPct val="120000"/>
                </a:lnSpc>
                <a:defRPr/>
              </a:pPr>
              <a:endParaRPr lang="ko-KR" altLang="en-US" sz="4800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2211711"/>
            <a:ext cx="9144000" cy="2304256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latinLnBrk="0" hangingPunct="0">
              <a:lnSpc>
                <a:spcPct val="120000"/>
              </a:lnSpc>
              <a:defRPr/>
            </a:pPr>
            <a:r>
              <a:rPr lang="ko-KR" altLang="en-US" sz="7200" dirty="0"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주일예배에 참석하신 </a:t>
            </a:r>
            <a:endParaRPr lang="en-US" altLang="ko-KR" sz="72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defTabSz="914400" eaLnBrk="0" latinLnBrk="0" hangingPunct="0">
              <a:lnSpc>
                <a:spcPct val="120000"/>
              </a:lnSpc>
              <a:defRPr/>
            </a:pPr>
            <a:r>
              <a:rPr lang="ko-KR" altLang="en-US" sz="7200" dirty="0"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여러분을 환영합니다</a:t>
            </a:r>
            <a:endParaRPr lang="ko-KR" altLang="en-US" sz="32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539552" y="4731990"/>
            <a:ext cx="4032448" cy="21602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858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199" y="-1146628"/>
            <a:ext cx="9666514" cy="905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218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715" y="-754743"/>
            <a:ext cx="9593944" cy="831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06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200" y="-711201"/>
            <a:ext cx="9564914" cy="817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369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715" y="-682173"/>
            <a:ext cx="9593943" cy="8069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953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228" y="-740229"/>
            <a:ext cx="9593942" cy="8302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239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201" y="-696686"/>
            <a:ext cx="9593943" cy="811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4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200" y="-682172"/>
            <a:ext cx="9652000" cy="8113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215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716" y="-725715"/>
            <a:ext cx="9564915" cy="820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24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직사각형 15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1-1/8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319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1-2/8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847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1-3/8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010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1-4/8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AutoShape 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58016" y="4554155"/>
            <a:ext cx="468312" cy="351235"/>
          </a:xfrm>
          <a:prstGeom prst="actionButtonBeginning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 smtClean="0">
                <a:solidFill>
                  <a:srgbClr val="FF0000"/>
                </a:solidFill>
              </a:rPr>
              <a:t>1</a:t>
            </a:r>
            <a:r>
              <a:rPr kumimoji="1" lang="ko-KR" altLang="en-US" dirty="0" smtClean="0">
                <a:solidFill>
                  <a:srgbClr val="FF0000"/>
                </a:solidFill>
              </a:rPr>
              <a:t>절</a:t>
            </a:r>
            <a:endParaRPr kumimoji="1"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4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직사각형 15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2-5/8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044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2-6/8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17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2-7/8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313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7643834" y="4704919"/>
            <a:ext cx="157163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2-8/8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AutoShape 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58016" y="4554155"/>
            <a:ext cx="468312" cy="351235"/>
          </a:xfrm>
          <a:prstGeom prst="actionButtonBeginning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 smtClean="0">
                <a:solidFill>
                  <a:srgbClr val="FF0000"/>
                </a:solidFill>
              </a:rPr>
              <a:t>1</a:t>
            </a:r>
            <a:r>
              <a:rPr kumimoji="1" lang="ko-KR" altLang="en-US" dirty="0" smtClean="0">
                <a:solidFill>
                  <a:srgbClr val="FF0000"/>
                </a:solidFill>
              </a:rPr>
              <a:t>절</a:t>
            </a:r>
            <a:endParaRPr kumimoji="1"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89836" y="4554155"/>
            <a:ext cx="468312" cy="351235"/>
          </a:xfrm>
          <a:prstGeom prst="actionButtonBeginning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srgbClr val="FF0000"/>
                </a:solidFill>
              </a:rPr>
              <a:t>2</a:t>
            </a:r>
            <a:r>
              <a:rPr kumimoji="1" lang="ko-KR" altLang="en-US" dirty="0" smtClean="0">
                <a:solidFill>
                  <a:srgbClr val="FF0000"/>
                </a:solidFill>
              </a:rPr>
              <a:t>절</a:t>
            </a:r>
            <a:endParaRPr kumimoji="1"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47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1">
            <a:extLst>
              <a:ext uri="{FF2B5EF4-FFF2-40B4-BE49-F238E27FC236}">
                <a16:creationId xmlns:a16="http://schemas.microsoft.com/office/drawing/2014/main" xmlns="" id="{98E3A20D-6131-48AF-856F-C01C005BCC6C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9" t="51111" r="36944" b="17917"/>
          <a:stretch/>
        </p:blipFill>
        <p:spPr>
          <a:xfrm>
            <a:off x="4286248" y="2305050"/>
            <a:ext cx="4672119" cy="2505075"/>
          </a:xfrm>
          <a:prstGeom prst="rect">
            <a:avLst/>
          </a:prstGeom>
        </p:spPr>
      </p:pic>
      <p:pic>
        <p:nvPicPr>
          <p:cNvPr id="4" name="그림 3" descr="1">
            <a:extLst>
              <a:ext uri="{FF2B5EF4-FFF2-40B4-BE49-F238E27FC236}">
                <a16:creationId xmlns:a16="http://schemas.microsoft.com/office/drawing/2014/main" xmlns="" id="{EBDF64B0-ABC9-4434-B4EE-6A7CE58FF1F1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11" r="18195" b="50000"/>
          <a:stretch/>
        </p:blipFill>
        <p:spPr>
          <a:xfrm>
            <a:off x="-104775" y="33338"/>
            <a:ext cx="7580928" cy="253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06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2">
            <a:extLst>
              <a:ext uri="{FF2B5EF4-FFF2-40B4-BE49-F238E27FC236}">
                <a16:creationId xmlns:a16="http://schemas.microsoft.com/office/drawing/2014/main" xmlns="" id="{E023E52F-89B8-4A0F-ABB6-1B3945014727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8" t="50001" r="23890" b="19861"/>
          <a:stretch/>
        </p:blipFill>
        <p:spPr>
          <a:xfrm>
            <a:off x="3467098" y="2088356"/>
            <a:ext cx="5400675" cy="2445543"/>
          </a:xfrm>
          <a:prstGeom prst="rect">
            <a:avLst/>
          </a:prstGeom>
        </p:spPr>
      </p:pic>
      <p:pic>
        <p:nvPicPr>
          <p:cNvPr id="4" name="그림 3" descr="2">
            <a:extLst>
              <a:ext uri="{FF2B5EF4-FFF2-40B4-BE49-F238E27FC236}">
                <a16:creationId xmlns:a16="http://schemas.microsoft.com/office/drawing/2014/main" xmlns="" id="{E4C0C2CD-913C-4F31-8D32-B5CA9DDE5A54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5" r="24444" b="50972"/>
          <a:stretch/>
        </p:blipFill>
        <p:spPr>
          <a:xfrm>
            <a:off x="-1" y="1"/>
            <a:ext cx="6304651" cy="2501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59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3">
            <a:extLst>
              <a:ext uri="{FF2B5EF4-FFF2-40B4-BE49-F238E27FC236}">
                <a16:creationId xmlns:a16="http://schemas.microsoft.com/office/drawing/2014/main" xmlns="" id="{BB54F1B9-4628-494F-A253-ACAD2E1D48C1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8" t="50000" r="37500" b="19722"/>
          <a:stretch/>
        </p:blipFill>
        <p:spPr>
          <a:xfrm>
            <a:off x="4343397" y="2190748"/>
            <a:ext cx="4676775" cy="2476501"/>
          </a:xfrm>
          <a:prstGeom prst="rect">
            <a:avLst/>
          </a:prstGeom>
        </p:spPr>
      </p:pic>
      <p:pic>
        <p:nvPicPr>
          <p:cNvPr id="4" name="그림 3" descr="3">
            <a:extLst>
              <a:ext uri="{FF2B5EF4-FFF2-40B4-BE49-F238E27FC236}">
                <a16:creationId xmlns:a16="http://schemas.microsoft.com/office/drawing/2014/main" xmlns="" id="{338C91F0-0129-4596-835E-61F1F3DEDBD5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66" r="20694" b="50001"/>
          <a:stretch/>
        </p:blipFill>
        <p:spPr>
          <a:xfrm>
            <a:off x="-95249" y="64293"/>
            <a:ext cx="7276397" cy="252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0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4">
            <a:extLst>
              <a:ext uri="{FF2B5EF4-FFF2-40B4-BE49-F238E27FC236}">
                <a16:creationId xmlns:a16="http://schemas.microsoft.com/office/drawing/2014/main" xmlns="" id="{A694336E-F355-4220-A0BE-C3717B23B101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 t="51389" r="12917" b="19167"/>
          <a:stretch/>
        </p:blipFill>
        <p:spPr>
          <a:xfrm>
            <a:off x="2973739" y="2409323"/>
            <a:ext cx="6047475" cy="2467477"/>
          </a:xfrm>
          <a:prstGeom prst="rect">
            <a:avLst/>
          </a:prstGeom>
        </p:spPr>
      </p:pic>
      <p:pic>
        <p:nvPicPr>
          <p:cNvPr id="4" name="그림 3" descr="4">
            <a:extLst>
              <a:ext uri="{FF2B5EF4-FFF2-40B4-BE49-F238E27FC236}">
                <a16:creationId xmlns:a16="http://schemas.microsoft.com/office/drawing/2014/main" xmlns="" id="{4BCC5384-F7DF-43C2-A34C-B590911B0D60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r="23333" b="50000"/>
          <a:stretch/>
        </p:blipFill>
        <p:spPr>
          <a:xfrm>
            <a:off x="-75302" y="-1"/>
            <a:ext cx="6286641" cy="251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05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5">
            <a:extLst>
              <a:ext uri="{FF2B5EF4-FFF2-40B4-BE49-F238E27FC236}">
                <a16:creationId xmlns:a16="http://schemas.microsoft.com/office/drawing/2014/main" xmlns="" id="{4364E9A1-BC46-4DC0-8A2A-41A3A0392C9B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28" r="35833" b="51666"/>
          <a:stretch/>
        </p:blipFill>
        <p:spPr>
          <a:xfrm>
            <a:off x="-66675" y="1"/>
            <a:ext cx="5561670" cy="2533349"/>
          </a:xfrm>
          <a:prstGeom prst="rect">
            <a:avLst/>
          </a:prstGeom>
        </p:spPr>
      </p:pic>
      <p:pic>
        <p:nvPicPr>
          <p:cNvPr id="5" name="그림 4" descr="10">
            <a:extLst>
              <a:ext uri="{FF2B5EF4-FFF2-40B4-BE49-F238E27FC236}">
                <a16:creationId xmlns:a16="http://schemas.microsoft.com/office/drawing/2014/main" xmlns="" id="{D20D4B00-8A62-42C7-979E-9954EE642088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8" t="35000" r="25973" b="35278"/>
          <a:stretch/>
        </p:blipFill>
        <p:spPr>
          <a:xfrm>
            <a:off x="3552826" y="2078831"/>
            <a:ext cx="5429249" cy="2569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012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이미지 13">
            <a:extLst>
              <a:ext uri="{FF2B5EF4-FFF2-40B4-BE49-F238E27FC236}">
                <a16:creationId xmlns:a16="http://schemas.microsoft.com/office/drawing/2014/main" xmlns="" id="{DA8F5F36-994D-478A-98B0-14448D4363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100" y="-142876"/>
            <a:ext cx="10229850" cy="827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9009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7">
            <a:extLst>
              <a:ext uri="{FF2B5EF4-FFF2-40B4-BE49-F238E27FC236}">
                <a16:creationId xmlns:a16="http://schemas.microsoft.com/office/drawing/2014/main" xmlns="" id="{2D978ADF-2E23-49B9-8EF1-DF272D3687A6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" t="51250" r="37777" b="20695"/>
          <a:stretch/>
        </p:blipFill>
        <p:spPr>
          <a:xfrm>
            <a:off x="-1" y="-1"/>
            <a:ext cx="5479403" cy="2416161"/>
          </a:xfrm>
          <a:prstGeom prst="rect">
            <a:avLst/>
          </a:prstGeom>
        </p:spPr>
      </p:pic>
      <p:pic>
        <p:nvPicPr>
          <p:cNvPr id="8" name="그림 7" descr="8">
            <a:extLst>
              <a:ext uri="{FF2B5EF4-FFF2-40B4-BE49-F238E27FC236}">
                <a16:creationId xmlns:a16="http://schemas.microsoft.com/office/drawing/2014/main" xmlns="" id="{28FC192C-54FC-45DB-A491-7C4BDC34EDEC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7" t="20278" r="27223" b="50276"/>
          <a:stretch/>
        </p:blipFill>
        <p:spPr>
          <a:xfrm>
            <a:off x="3600449" y="2036228"/>
            <a:ext cx="5379777" cy="253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7234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8">
            <a:extLst>
              <a:ext uri="{FF2B5EF4-FFF2-40B4-BE49-F238E27FC236}">
                <a16:creationId xmlns:a16="http://schemas.microsoft.com/office/drawing/2014/main" xmlns="" id="{6AC30693-EC4D-4755-B0D1-130D480E6462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" t="53333" r="37360" b="19861"/>
          <a:stretch/>
        </p:blipFill>
        <p:spPr>
          <a:xfrm>
            <a:off x="34238" y="-50538"/>
            <a:ext cx="5138264" cy="2480313"/>
          </a:xfrm>
          <a:prstGeom prst="rect">
            <a:avLst/>
          </a:prstGeom>
        </p:spPr>
      </p:pic>
      <p:pic>
        <p:nvPicPr>
          <p:cNvPr id="5" name="그림 4" descr="9">
            <a:extLst>
              <a:ext uri="{FF2B5EF4-FFF2-40B4-BE49-F238E27FC236}">
                <a16:creationId xmlns:a16="http://schemas.microsoft.com/office/drawing/2014/main" xmlns="" id="{1AD603E2-3F6B-46B8-881C-4BD0A919BA98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1" t="23194" r="40555" b="50139"/>
          <a:stretch/>
        </p:blipFill>
        <p:spPr>
          <a:xfrm>
            <a:off x="5138228" y="-159722"/>
            <a:ext cx="3969454" cy="2480315"/>
          </a:xfrm>
          <a:prstGeom prst="rect">
            <a:avLst/>
          </a:prstGeom>
        </p:spPr>
      </p:pic>
      <p:pic>
        <p:nvPicPr>
          <p:cNvPr id="6" name="그림 5" descr="9">
            <a:extLst>
              <a:ext uri="{FF2B5EF4-FFF2-40B4-BE49-F238E27FC236}">
                <a16:creationId xmlns:a16="http://schemas.microsoft.com/office/drawing/2014/main" xmlns="" id="{0BCDC4FF-79DF-4346-977B-85AEE0C92BE7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t="50416" r="27916" b="22639"/>
          <a:stretch/>
        </p:blipFill>
        <p:spPr>
          <a:xfrm>
            <a:off x="3725530" y="2429778"/>
            <a:ext cx="5200106" cy="249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21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215174" y="4393420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1-1/10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74760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5" descr="그림1 복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7215174" y="4500577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1-2/10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86578" y="4786331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0955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215174" y="4393420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2-3/10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02523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5" descr="그림1 복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7215174" y="4393420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2-4/10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143636" y="4786331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5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643702" y="4768469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4907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215174" y="4339841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3-5/10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1195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그림 4" descr="그림1 복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7215174" y="4393420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3-6/10</a:t>
            </a:r>
            <a:endParaRPr kumimoji="1" lang="en-US" altLang="ko-KR" sz="3200" b="1" dirty="0">
              <a:ln w="11430">
                <a:noFill/>
              </a:ln>
              <a:solidFill>
                <a:srgbClr val="00B0F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786446" y="4839891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5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286512" y="4822029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AutoShape 6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52846" y="4822047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697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215174" y="4393420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4-7/10</a:t>
            </a:r>
          </a:p>
        </p:txBody>
      </p:sp>
    </p:spTree>
    <p:extLst>
      <p:ext uri="{BB962C8B-B14F-4D97-AF65-F5344CB8AC3E}">
        <p14:creationId xmlns:p14="http://schemas.microsoft.com/office/powerpoint/2010/main" val="1968662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그림 3" descr="그림1 복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7215174" y="4446998"/>
            <a:ext cx="192882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3200" b="1" dirty="0">
                <a:ln w="11430">
                  <a:noFill/>
                </a:ln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4-8/10</a:t>
            </a:r>
          </a:p>
        </p:txBody>
      </p:sp>
      <p:sp>
        <p:nvSpPr>
          <p:cNvPr id="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143504" y="4839891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6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643570" y="4822029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AutoShape 6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209904" y="4822047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AutoShape 6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09970" y="4839909"/>
            <a:ext cx="433798" cy="303609"/>
          </a:xfrm>
          <a:prstGeom prst="actionButtonBeginning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defTabSz="914400"/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4756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7" descr="091-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1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1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2061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2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2052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2059" name="Picture 9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0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2053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2057" name="Picture 12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8" name="Text Box 13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2054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2055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6" name="Text Box 1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36314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8" descr="091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088"/>
            <a:ext cx="9144000" cy="661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3085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6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3076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3083" name="Picture 9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4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3077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3081" name="Picture 12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2" name="Text Box 13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3078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3079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0" name="Text Box 1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03459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8" descr="091-2-1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6900"/>
            <a:ext cx="9144000" cy="669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9" name="Group 6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4109" name="Picture 7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0" name="Text Box 8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4100" name="Group 9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4107" name="Picture 10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Text Box 11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4101" name="Group 12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4105" name="Picture 13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6" name="Text Box 14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4102" name="Group 15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4103" name="Picture 16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4" name="Text Box 17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66695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8" descr="091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088"/>
            <a:ext cx="9144000" cy="661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3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5133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4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5124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5131" name="Picture 9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2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5125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5129" name="Picture 12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0" name="Text Box 13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5126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5127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8" name="Text Box 1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2310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7" descr="091-3-1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668338"/>
            <a:ext cx="9144000" cy="662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7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6157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8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6148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6155" name="Picture 9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6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6149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6153" name="Picture 12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4" name="Text Box 13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6150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6151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2" name="Text Box 1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90198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8" descr="091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088"/>
            <a:ext cx="9144000" cy="661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1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7181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2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7172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7179" name="Picture 9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0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7173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7177" name="Picture 12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8" name="Text Box 13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7174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7175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6" name="Text Box 1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40413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7" descr="091-4-1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8338"/>
            <a:ext cx="9144000" cy="662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5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8205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6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8196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8203" name="Picture 9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4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8197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8201" name="Picture 12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2" name="Text Box 13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8198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8199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0" name="Text Box 1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36366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8" descr="091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088"/>
            <a:ext cx="9144000" cy="661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19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9229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0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9220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9227" name="Picture 9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8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9221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9225" name="Picture 12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6" name="Text Box 13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9222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9223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4" name="Text Box 1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05931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찬446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3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2054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55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2056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2057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58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2059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2060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61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2062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2063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64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64866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찬446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3078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9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3080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3081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82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3083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3084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85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3086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3087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88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14578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찬446-2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01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4102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03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4104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4105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06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4107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4108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09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4110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4111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12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45064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찬446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5126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27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5129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30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5131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5132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33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5134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5135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36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23796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찬446-3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49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6150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51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6152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6153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54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6156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57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6158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6159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60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07464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찬446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173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7174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75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7177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78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7179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7180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81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7182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7183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84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28529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찬446-4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97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8198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199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8200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8201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02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8203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8204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05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8206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8207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08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05003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찬446-후렴end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221" name="Group 5"/>
          <p:cNvGrpSpPr>
            <a:grpSpLocks/>
          </p:cNvGrpSpPr>
          <p:nvPr/>
        </p:nvGrpSpPr>
        <p:grpSpPr bwMode="auto">
          <a:xfrm>
            <a:off x="8396288" y="4732738"/>
            <a:ext cx="423862" cy="350044"/>
            <a:chOff x="5289" y="3975"/>
            <a:chExt cx="267" cy="294"/>
          </a:xfrm>
        </p:grpSpPr>
        <p:pic>
          <p:nvPicPr>
            <p:cNvPr id="9222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223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9224" name="Group 8"/>
          <p:cNvGrpSpPr>
            <a:grpSpLocks/>
          </p:cNvGrpSpPr>
          <p:nvPr/>
        </p:nvGrpSpPr>
        <p:grpSpPr bwMode="auto">
          <a:xfrm>
            <a:off x="7961313" y="4732738"/>
            <a:ext cx="423862" cy="350044"/>
            <a:chOff x="5289" y="3975"/>
            <a:chExt cx="267" cy="294"/>
          </a:xfrm>
        </p:grpSpPr>
        <p:pic>
          <p:nvPicPr>
            <p:cNvPr id="9225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226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9227" name="Group 11"/>
          <p:cNvGrpSpPr>
            <a:grpSpLocks/>
          </p:cNvGrpSpPr>
          <p:nvPr/>
        </p:nvGrpSpPr>
        <p:grpSpPr bwMode="auto">
          <a:xfrm>
            <a:off x="7526338" y="4732738"/>
            <a:ext cx="423862" cy="350044"/>
            <a:chOff x="5289" y="3975"/>
            <a:chExt cx="267" cy="294"/>
          </a:xfrm>
        </p:grpSpPr>
        <p:pic>
          <p:nvPicPr>
            <p:cNvPr id="9228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229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9230" name="Group 14"/>
          <p:cNvGrpSpPr>
            <a:grpSpLocks/>
          </p:cNvGrpSpPr>
          <p:nvPr/>
        </p:nvGrpSpPr>
        <p:grpSpPr bwMode="auto">
          <a:xfrm>
            <a:off x="7092951" y="4732738"/>
            <a:ext cx="423863" cy="350044"/>
            <a:chOff x="5289" y="3975"/>
            <a:chExt cx="267" cy="294"/>
          </a:xfrm>
        </p:grpSpPr>
        <p:pic>
          <p:nvPicPr>
            <p:cNvPr id="9231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232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000" smtClean="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46861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0914" name="Picture 2" descr="http://cfile253.uf.daum.net/image/1521D93D4F7D069D2E7E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79"/>
            <a:ext cx="9144000" cy="5143501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803545" y="1059603"/>
            <a:ext cx="7529539" cy="1844279"/>
          </a:xfrm>
        </p:spPr>
        <p:txBody>
          <a:bodyPr/>
          <a:lstStyle/>
          <a:p>
            <a:pPr eaLnBrk="1" hangingPunct="1"/>
            <a:r>
              <a:rPr lang="ko-KR" altLang="en-US" sz="11500" b="1" dirty="0" smtClean="0">
                <a:solidFill>
                  <a:srgbClr val="960000"/>
                </a:solidFill>
                <a:latin typeface="HY견고딕" pitchFamily="18" charset="-127"/>
                <a:ea typeface="HY견고딕" pitchFamily="18" charset="-127"/>
              </a:rPr>
              <a:t>대 표 기 도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039488" y="3165816"/>
            <a:ext cx="7057653" cy="1188244"/>
          </a:xfrm>
        </p:spPr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ko-KR" altLang="en-US" sz="80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김철용 </a:t>
            </a:r>
            <a:r>
              <a:rPr lang="ko-KR" altLang="en-US" sz="66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장로</a:t>
            </a:r>
          </a:p>
        </p:txBody>
      </p:sp>
    </p:spTree>
    <p:extLst>
      <p:ext uri="{BB962C8B-B14F-4D97-AF65-F5344CB8AC3E}">
        <p14:creationId xmlns:p14="http://schemas.microsoft.com/office/powerpoint/2010/main" val="10714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4226" name="Picture 2" descr="http://cfile282.uf.daum.net/image/163C6A4F4E62FE27389CC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" y="-10165"/>
            <a:ext cx="9252525" cy="5187973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-35485" y="1051364"/>
            <a:ext cx="9288021" cy="4190232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latinLnBrk="0" hangingPunct="0">
              <a:lnSpc>
                <a:spcPct val="120000"/>
              </a:lnSpc>
              <a:defRPr/>
            </a:pPr>
            <a:endParaRPr lang="ko-KR" altLang="en-US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고딕17" panose="02020600000000000000" pitchFamily="18" charset="-127"/>
              <a:ea typeface="a고딕17" panose="02020600000000000000" pitchFamily="18" charset="-127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9829" y="915574"/>
            <a:ext cx="907871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914400" indent="-914400" algn="ctr" fontAlgn="base">
              <a:buAutoNum type="arabicPeriod"/>
            </a:pPr>
            <a:r>
              <a:rPr lang="ko-KR" altLang="en-US" sz="5400" b="1" dirty="0" err="1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새가족</a:t>
            </a:r>
            <a:r>
              <a:rPr lang="ko-KR" altLang="en-US" sz="54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여러분을 </a:t>
            </a:r>
            <a:endParaRPr lang="en-US" altLang="ko-KR" sz="5400" b="1" dirty="0" smtClean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base"/>
            <a:r>
              <a:rPr lang="ko-KR" altLang="en-US" sz="54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환영합니다</a:t>
            </a:r>
            <a:r>
              <a:rPr lang="en-US" altLang="ko-KR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endParaRPr lang="ko-KR" altLang="en-US" sz="5400" b="1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133898" y="3003798"/>
            <a:ext cx="79746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lnSpc>
                <a:spcPct val="150000"/>
              </a:lnSpc>
            </a:pP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사랑이 넘치는 우리교회에 오신 여러분을 주님의 이름으로 환영합니다</a:t>
            </a:r>
            <a:r>
              <a:rPr lang="en-US" altLang="ko-KR" sz="3600" dirty="0"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sz="36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067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4226" name="Picture 2" descr="http://cfile282.uf.daum.net/image/163C6A4F4E62FE27389CC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" y="-10165"/>
            <a:ext cx="9252525" cy="5187973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29829" y="833983"/>
            <a:ext cx="9144000" cy="4190232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latinLnBrk="0" hangingPunct="0">
              <a:lnSpc>
                <a:spcPct val="120000"/>
              </a:lnSpc>
              <a:defRPr/>
            </a:pPr>
            <a:endParaRPr lang="ko-KR" altLang="en-US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고딕17" panose="02020600000000000000" pitchFamily="18" charset="-127"/>
              <a:ea typeface="a고딕17" panose="02020600000000000000" pitchFamily="18" charset="-127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2470" y="699542"/>
            <a:ext cx="907871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/>
            <a:r>
              <a:rPr lang="en-US" altLang="ko-KR" sz="54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54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송구영신예배</a:t>
            </a:r>
            <a:endParaRPr lang="en-US" altLang="ko-KR" sz="5400" b="1" dirty="0" smtClean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base"/>
            <a:r>
              <a:rPr lang="en-US" altLang="ko-KR" sz="54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12/31(</a:t>
            </a:r>
            <a:r>
              <a:rPr lang="ko-KR" altLang="en-US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화</a:t>
            </a:r>
            <a:r>
              <a:rPr lang="en-US" altLang="ko-KR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) 11</a:t>
            </a:r>
            <a:r>
              <a:rPr lang="ko-KR" altLang="en-US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시 </a:t>
            </a:r>
            <a:r>
              <a:rPr lang="en-US" altLang="ko-KR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30</a:t>
            </a:r>
            <a:r>
              <a:rPr lang="ko-KR" altLang="en-US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분</a:t>
            </a:r>
            <a:r>
              <a:rPr lang="en-US" altLang="ko-KR" sz="54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endParaRPr lang="ko-KR" altLang="en-US" sz="5400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978404" y="2554440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송구영신예배를 </a:t>
            </a:r>
            <a:r>
              <a:rPr lang="en-US" altLang="ko-KR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12/31(</a:t>
            </a:r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화</a:t>
            </a:r>
            <a:r>
              <a:rPr lang="en-US" altLang="ko-KR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 11</a:t>
            </a:r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시 </a:t>
            </a:r>
            <a:r>
              <a:rPr lang="en-US" altLang="ko-KR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30</a:t>
            </a:r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분에 드리니 모두 </a:t>
            </a:r>
            <a:r>
              <a:rPr lang="en-US" altLang="ko-KR" sz="3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11</a:t>
            </a:r>
            <a:r>
              <a:rPr lang="ko-KR" altLang="en-US" sz="3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시 </a:t>
            </a:r>
            <a:r>
              <a:rPr lang="en-US" altLang="ko-KR" sz="3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10</a:t>
            </a:r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분에 </a:t>
            </a:r>
            <a:r>
              <a:rPr lang="ko-KR" altLang="en-US" sz="3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나오셔서 </a:t>
            </a:r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함께 찬양하며 </a:t>
            </a:r>
            <a:r>
              <a:rPr lang="en-US" altLang="ko-KR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2020</a:t>
            </a:r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새해를 </a:t>
            </a:r>
            <a:r>
              <a:rPr lang="ko-KR" altLang="en-US" sz="3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예배로 맞이합시다</a:t>
            </a:r>
            <a:r>
              <a:rPr lang="en-US" altLang="ko-KR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.(</a:t>
            </a:r>
            <a:r>
              <a:rPr lang="ko-KR" altLang="en-US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기도제목 제출</a:t>
            </a:r>
            <a:r>
              <a:rPr lang="en-US" altLang="ko-KR" sz="3600" kern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4400" kern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087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4226" name="Picture 2" descr="http://cfile282.uf.daum.net/image/163C6A4F4E62FE27389CC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" y="-10165"/>
            <a:ext cx="9252525" cy="5187973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251520" y="987576"/>
            <a:ext cx="9144000" cy="4190232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latinLnBrk="0" hangingPunct="0">
              <a:lnSpc>
                <a:spcPct val="120000"/>
              </a:lnSpc>
              <a:defRPr/>
            </a:pPr>
            <a:endParaRPr lang="ko-KR" altLang="en-US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고딕17" panose="02020600000000000000" pitchFamily="18" charset="-127"/>
              <a:ea typeface="a고딕17" panose="02020600000000000000" pitchFamily="18" charset="-127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9831" y="915574"/>
            <a:ext cx="907871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/>
            <a:r>
              <a:rPr lang="en-US" altLang="ko-KR" sz="5400" b="1" kern="0" spc="-9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5400" b="1" kern="0" spc="-9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영어도서관 개관 준비</a:t>
            </a:r>
            <a:endParaRPr lang="ko-KR" altLang="en-US" sz="5400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899592" y="2283718"/>
            <a:ext cx="82474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 우리교회가 </a:t>
            </a:r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파주시에서 권장하는 </a:t>
            </a:r>
            <a:r>
              <a:rPr lang="en-US" altLang="ko-KR" sz="3600" dirty="0" smtClean="0">
                <a:latin typeface="HY견고딕" pitchFamily="18" charset="-127"/>
                <a:ea typeface="HY견고딕" pitchFamily="18" charset="-127"/>
              </a:rPr>
              <a:t>“</a:t>
            </a:r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작은 도서관</a:t>
            </a:r>
            <a:r>
              <a:rPr lang="en-US" altLang="ko-KR" sz="3600" dirty="0" smtClean="0">
                <a:latin typeface="HY견고딕" pitchFamily="18" charset="-127"/>
                <a:ea typeface="HY견고딕" pitchFamily="18" charset="-127"/>
              </a:rPr>
              <a:t>”</a:t>
            </a:r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을 </a:t>
            </a: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영어도서관으로 개관하려고 </a:t>
            </a:r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진행하고 있으니 </a:t>
            </a: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모두 합심하여 기도하며 </a:t>
            </a:r>
            <a:r>
              <a:rPr lang="ko-KR" altLang="en-US" sz="3600" dirty="0" smtClean="0">
                <a:latin typeface="HY견고딕" pitchFamily="18" charset="-127"/>
                <a:ea typeface="HY견고딕" pitchFamily="18" charset="-127"/>
              </a:rPr>
              <a:t>서로 </a:t>
            </a:r>
            <a:r>
              <a:rPr lang="ko-KR" altLang="en-US" sz="3600" dirty="0">
                <a:latin typeface="HY견고딕" pitchFamily="18" charset="-127"/>
                <a:ea typeface="HY견고딕" pitchFamily="18" charset="-127"/>
              </a:rPr>
              <a:t>협력합시다</a:t>
            </a:r>
            <a:r>
              <a:rPr lang="en-US" altLang="ko-KR" sz="3600" dirty="0">
                <a:latin typeface="HY견고딕" pitchFamily="18" charset="-127"/>
                <a:ea typeface="HY견고딕" pitchFamily="18" charset="-127"/>
              </a:rPr>
              <a:t>. </a:t>
            </a:r>
            <a:endParaRPr lang="ko-KR" altLang="en-US" sz="36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38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1394" name="Picture 2" descr="http://cfile260.uf.daum.net/image/205080144A401B05689CF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19" y="0"/>
            <a:ext cx="9144000" cy="5143500"/>
          </a:xfrm>
          <a:prstGeom prst="rect">
            <a:avLst/>
          </a:prstGeom>
          <a:noFill/>
        </p:spPr>
      </p:pic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399269" y="-164554"/>
            <a:ext cx="8136904" cy="4855405"/>
          </a:xfrm>
          <a:prstGeom prst="rect">
            <a:avLst/>
          </a:prstGeom>
        </p:spPr>
        <p:txBody>
          <a:bodyPr/>
          <a:lstStyle/>
          <a:p>
            <a:pPr algn="ctr" fontAlgn="base">
              <a:lnSpc>
                <a:spcPct val="150000"/>
              </a:lnSpc>
            </a:pPr>
            <a:r>
              <a:rPr lang="ko-KR" altLang="en-US" sz="8000" b="1" dirty="0" err="1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에베소서</a:t>
            </a:r>
            <a:r>
              <a:rPr lang="ko-KR" altLang="en-US" sz="80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80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r>
              <a:rPr lang="ko-KR" altLang="en-US" sz="80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장 </a:t>
            </a:r>
            <a:r>
              <a:rPr lang="en-US" altLang="ko-KR" sz="8000" b="1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15-21</a:t>
            </a:r>
            <a:r>
              <a:rPr lang="ko-KR" altLang="en-US" sz="8000" b="1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절 </a:t>
            </a:r>
            <a:endParaRPr lang="en-US" altLang="ko-KR" sz="8000" b="1" dirty="0" smtClean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base">
              <a:lnSpc>
                <a:spcPct val="150000"/>
              </a:lnSpc>
            </a:pPr>
            <a:r>
              <a:rPr lang="en-US" altLang="ko-KR" sz="6600" b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6600" b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신약 </a:t>
            </a:r>
            <a:r>
              <a:rPr lang="en-US" altLang="ko-KR" sz="6600" b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316p</a:t>
            </a:r>
            <a:r>
              <a:rPr lang="en-US" altLang="ko-KR" sz="6600" b="1" dirty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en-US" altLang="ko-KR" sz="6600" dirty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6600" dirty="0">
              <a:solidFill>
                <a:srgbClr val="C00000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88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                            </a:t>
            </a:r>
            <a:r>
              <a:rPr kumimoji="1" lang="en-US" altLang="ko-KR" sz="60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                                                                         </a:t>
            </a:r>
            <a:r>
              <a:rPr kumimoji="1" lang="en-US" altLang="ko-KR" sz="88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</a:t>
            </a:r>
            <a:r>
              <a:rPr kumimoji="1" lang="en-US" altLang="ko-KR" sz="6600" b="1" kern="0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/>
            </a:r>
            <a:br>
              <a:rPr kumimoji="1" lang="en-US" altLang="ko-KR" sz="6600" b="1" kern="0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</a:br>
            <a:r>
              <a:rPr kumimoji="1" lang="en-US" altLang="ko-KR" sz="1400" b="1" kern="0" baseline="-25000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2800" b="1" kern="0" baseline="-25000" dirty="0" smtClean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377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1394" name="Picture 2" descr="http://cfile260.uf.daum.net/image/205080144A401B05689CF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695" y="0"/>
            <a:ext cx="9144000" cy="5143500"/>
          </a:xfrm>
          <a:prstGeom prst="rect">
            <a:avLst/>
          </a:prstGeom>
          <a:noFill/>
        </p:spPr>
      </p:pic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28308" y="159479"/>
            <a:ext cx="9139781" cy="4824542"/>
          </a:xfrm>
          <a:prstGeom prst="rect">
            <a:avLst/>
          </a:prstGeom>
        </p:spPr>
        <p:txBody>
          <a:bodyPr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 sz="4800" b="1" kern="0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8000" b="1" kern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예수님께 타이밍을 맞춥시다</a:t>
            </a:r>
            <a:r>
              <a:rPr kumimoji="1" lang="en-US" altLang="ko-KR" sz="8000" b="1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.   </a:t>
            </a:r>
            <a:r>
              <a:rPr kumimoji="1" lang="en-US" altLang="ko-KR" sz="9600" b="1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                  </a:t>
            </a:r>
            <a:r>
              <a:rPr kumimoji="1" lang="en-US" altLang="ko-KR" sz="6600" b="1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                                                                         </a:t>
            </a:r>
            <a:r>
              <a:rPr kumimoji="1" lang="en-US" altLang="ko-KR" sz="9600" b="1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</a:t>
            </a:r>
            <a:r>
              <a:rPr kumimoji="1" lang="en-US" altLang="ko-KR" sz="72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/>
            </a:r>
            <a:br>
              <a:rPr kumimoji="1" lang="en-US" altLang="ko-KR" sz="7200" b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</a:br>
            <a:r>
              <a:rPr kumimoji="1" lang="en-US" altLang="ko-KR" sz="1600" b="1" kern="0" baseline="-25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3200" b="1" kern="0" baseline="-25000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765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890" name="Picture 2" descr="http://cfile288.uf.daum.net/image/141F7D3D4F7D069E303D7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07243" y="1390230"/>
            <a:ext cx="7529539" cy="2780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1500" b="1" kern="0" dirty="0" smtClean="0">
                <a:solidFill>
                  <a:srgbClr val="960000"/>
                </a:solidFill>
                <a:latin typeface="HY견고딕" pitchFamily="18" charset="-127"/>
                <a:ea typeface="HY견고딕" pitchFamily="18" charset="-127"/>
              </a:rPr>
              <a:t>예 물 봉 헌</a:t>
            </a:r>
          </a:p>
        </p:txBody>
      </p:sp>
      <p:sp>
        <p:nvSpPr>
          <p:cNvPr id="2" name="부제목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106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94" name="Picture 50" descr="구슬번호(선택)-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95" name="Picture 51" descr="구슬번호-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25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96" name="Picture 52" descr="구슬번호-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688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98" name="Picture 54" descr="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62"/>
            <a:ext cx="9144000" cy="493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8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구슬번호(선택)-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9" name="Picture 5" descr="구슬번호-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25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90" name="Picture 6" descr="구슬번호-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688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93" name="Picture 9" descr="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51" y="-596602"/>
            <a:ext cx="9144000" cy="559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99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8" name="Picture 8" descr="구슬번호-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9" name="Picture 9" descr="구슬번호-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013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70" name="Picture 10" descr="구슬번호(선택)-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950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72" name="Picture 12" descr="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380578"/>
            <a:ext cx="914400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74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구슬번호-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1" name="Picture 5" descr="구슬번호-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013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2" name="Picture 6" descr="구슬번호(선택)-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950" y="4697016"/>
            <a:ext cx="431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45" name="Picture 9" descr="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24594"/>
            <a:ext cx="9144000" cy="537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29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890" name="Picture 2" descr="http://cfile288.uf.daum.net/image/141F7D3D4F7D069E303D7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07243" y="1390230"/>
            <a:ext cx="7529539" cy="2780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11500" b="1" kern="0" dirty="0" smtClean="0">
                <a:solidFill>
                  <a:srgbClr val="960000"/>
                </a:solidFill>
                <a:latin typeface="HY견고딕" pitchFamily="18" charset="-127"/>
                <a:ea typeface="HY견고딕" pitchFamily="18" charset="-127"/>
              </a:rPr>
              <a:t>봉 헌 기 도</a:t>
            </a:r>
          </a:p>
        </p:txBody>
      </p:sp>
      <p:sp>
        <p:nvSpPr>
          <p:cNvPr id="2" name="부제목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1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찬430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1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2061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2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2052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2059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0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2053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2057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8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2054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2055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6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538512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찬430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3085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6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3076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3083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4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3077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3081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2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3078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3079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0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032937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찬430-2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9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4109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0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4100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4107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4101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4105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6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4102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4103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4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3092117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찬430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3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5133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4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5124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5131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2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5125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5129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0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5126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5127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8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020184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찬430-3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7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6157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8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6148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6155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6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6149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6153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4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6150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6151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2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945585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찬430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1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7181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2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7172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7179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0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7173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7177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8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7174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7175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6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4162683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찬430-4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5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8205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6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8196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8203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4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8197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8201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2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8198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8199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0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184858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찬430-후렴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19" name="Group 5"/>
          <p:cNvGrpSpPr>
            <a:grpSpLocks/>
          </p:cNvGrpSpPr>
          <p:nvPr/>
        </p:nvGrpSpPr>
        <p:grpSpPr bwMode="auto">
          <a:xfrm>
            <a:off x="8396288" y="4732338"/>
            <a:ext cx="423862" cy="350837"/>
            <a:chOff x="5289" y="3975"/>
            <a:chExt cx="267" cy="294"/>
          </a:xfrm>
        </p:grpSpPr>
        <p:pic>
          <p:nvPicPr>
            <p:cNvPr id="9229" name="Picture 6" descr="button21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0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</a:p>
          </p:txBody>
        </p:sp>
      </p:grpSp>
      <p:grpSp>
        <p:nvGrpSpPr>
          <p:cNvPr id="9220" name="Group 8"/>
          <p:cNvGrpSpPr>
            <a:grpSpLocks/>
          </p:cNvGrpSpPr>
          <p:nvPr/>
        </p:nvGrpSpPr>
        <p:grpSpPr bwMode="auto">
          <a:xfrm>
            <a:off x="7961313" y="4732338"/>
            <a:ext cx="423862" cy="350837"/>
            <a:chOff x="5289" y="3975"/>
            <a:chExt cx="267" cy="294"/>
          </a:xfrm>
        </p:grpSpPr>
        <p:pic>
          <p:nvPicPr>
            <p:cNvPr id="9227" name="Picture 9" descr="button21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8" name="Text Box 1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9221" name="Group 11"/>
          <p:cNvGrpSpPr>
            <a:grpSpLocks/>
          </p:cNvGrpSpPr>
          <p:nvPr/>
        </p:nvGrpSpPr>
        <p:grpSpPr bwMode="auto">
          <a:xfrm>
            <a:off x="7526338" y="4732338"/>
            <a:ext cx="423862" cy="350837"/>
            <a:chOff x="5289" y="3975"/>
            <a:chExt cx="267" cy="294"/>
          </a:xfrm>
        </p:grpSpPr>
        <p:pic>
          <p:nvPicPr>
            <p:cNvPr id="9225" name="Picture 12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6" name="Text Box 13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9222" name="Group 14"/>
          <p:cNvGrpSpPr>
            <a:grpSpLocks/>
          </p:cNvGrpSpPr>
          <p:nvPr/>
        </p:nvGrpSpPr>
        <p:grpSpPr bwMode="auto">
          <a:xfrm>
            <a:off x="7092950" y="4732338"/>
            <a:ext cx="423863" cy="350837"/>
            <a:chOff x="5289" y="3975"/>
            <a:chExt cx="267" cy="294"/>
          </a:xfrm>
        </p:grpSpPr>
        <p:pic>
          <p:nvPicPr>
            <p:cNvPr id="9223" name="Picture 15" descr="button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4" name="Text Box 16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1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000">
                  <a:solidFill>
                    <a:srgbClr val="FFFFFF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310266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812814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255046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988867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191981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816906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652984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980306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16551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0914" name="Picture 2" descr="http://cfile253.uf.daum.net/image/1521D93D4F7D069D2E7E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"/>
            <a:ext cx="9144000" cy="5143501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803545" y="1059603"/>
            <a:ext cx="7529539" cy="1844279"/>
          </a:xfrm>
        </p:spPr>
        <p:txBody>
          <a:bodyPr/>
          <a:lstStyle/>
          <a:p>
            <a:pPr eaLnBrk="1" hangingPunct="1"/>
            <a:r>
              <a:rPr lang="ko-KR" altLang="en-US" sz="11500" b="1" dirty="0" smtClean="0">
                <a:solidFill>
                  <a:srgbClr val="960000"/>
                </a:solidFill>
                <a:latin typeface="HY견고딕" pitchFamily="18" charset="-127"/>
                <a:ea typeface="HY견고딕" pitchFamily="18" charset="-127"/>
              </a:rPr>
              <a:t>합 심 기 도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039488" y="3165816"/>
            <a:ext cx="7057653" cy="1188244"/>
          </a:xfrm>
        </p:spPr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ko-KR" altLang="en-US" sz="80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다 </a:t>
            </a:r>
            <a:r>
              <a:rPr lang="ko-KR" altLang="en-US" sz="8000" b="1" dirty="0" err="1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같</a:t>
            </a:r>
            <a:r>
              <a:rPr lang="ko-KR" altLang="en-US" sz="80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 이</a:t>
            </a:r>
          </a:p>
        </p:txBody>
      </p:sp>
    </p:spTree>
    <p:extLst>
      <p:ext uri="{BB962C8B-B14F-4D97-AF65-F5344CB8AC3E}">
        <p14:creationId xmlns:p14="http://schemas.microsoft.com/office/powerpoint/2010/main" val="126249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90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25" y="1383506"/>
            <a:ext cx="8461375" cy="1620441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buFontTx/>
              <a:buNone/>
              <a:defRPr/>
            </a:pPr>
            <a:r>
              <a:rPr lang="en-US" altLang="ko-KR" sz="3600" b="1" dirty="0" smtClean="0"/>
              <a:t>    </a:t>
            </a:r>
            <a:r>
              <a:rPr lang="ko-KR" altLang="en-US" sz="1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환영합니다</a:t>
            </a:r>
            <a:r>
              <a:rPr lang="en-US" altLang="ko-KR" sz="1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!</a:t>
            </a:r>
          </a:p>
        </p:txBody>
      </p:sp>
      <p:pic>
        <p:nvPicPr>
          <p:cNvPr id="53250" name="Picture 2" descr="praykim_22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43500"/>
          </a:xfrm>
          <a:noFill/>
        </p:spPr>
      </p:pic>
      <p:sp>
        <p:nvSpPr>
          <p:cNvPr id="10839044" name="Text Box 4" descr="종이 가방"/>
          <p:cNvSpPr txBox="1">
            <a:spLocks noChangeArrowheads="1"/>
          </p:cNvSpPr>
          <p:nvPr/>
        </p:nvSpPr>
        <p:spPr bwMode="auto">
          <a:xfrm>
            <a:off x="286794" y="123498"/>
            <a:ext cx="8856984" cy="45243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eaLnBrk="0" latinLnBrk="0" hangingPunct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8800" b="1" dirty="0" smtClean="0">
                <a:solidFill>
                  <a:srgbClr val="A2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9600" b="1" dirty="0" err="1" smtClean="0">
                <a:solidFill>
                  <a:srgbClr val="A20000"/>
                </a:solidFill>
                <a:latin typeface="HY견고딕" pitchFamily="18" charset="-127"/>
                <a:ea typeface="HY견고딕" pitchFamily="18" charset="-127"/>
              </a:rPr>
              <a:t>새가족을</a:t>
            </a:r>
            <a:r>
              <a:rPr lang="ko-KR" altLang="en-US" sz="9600" b="1" dirty="0" smtClean="0">
                <a:solidFill>
                  <a:srgbClr val="A2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endParaRPr lang="en-US" altLang="ko-KR" sz="9600" b="1" dirty="0" smtClean="0">
              <a:solidFill>
                <a:srgbClr val="A20000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eaLnBrk="0" latinLnBrk="0" hangingPunct="0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9600" b="1" dirty="0" smtClean="0">
                <a:solidFill>
                  <a:srgbClr val="A20000"/>
                </a:solidFill>
                <a:latin typeface="HY견고딕" pitchFamily="18" charset="-127"/>
                <a:ea typeface="HY견고딕" pitchFamily="18" charset="-127"/>
              </a:rPr>
              <a:t>    환영합니다</a:t>
            </a:r>
            <a:endParaRPr lang="en-US" altLang="ko-KR" sz="9600" b="1" dirty="0" smtClean="0">
              <a:solidFill>
                <a:srgbClr val="A2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0408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251950" cy="4895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36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7"/>
            <a:ext cx="9396413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019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307975"/>
            <a:ext cx="956786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02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1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-452438"/>
            <a:ext cx="9575801" cy="545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3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pic>
        <p:nvPicPr>
          <p:cNvPr id="4" name="Picture 2" descr="http://cfile295.uf.daum.net/image/112689104A401A486506A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-1588" y="1347615"/>
            <a:ext cx="9145588" cy="1787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46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축     도</a:t>
            </a:r>
            <a:r>
              <a:rPr kumimoji="1" lang="ko-KR" altLang="en-US" sz="6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                 </a:t>
            </a:r>
            <a:br>
              <a:rPr kumimoji="1" lang="ko-KR" altLang="en-US" sz="6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</a:br>
            <a:r>
              <a:rPr kumimoji="1" lang="ko-KR" altLang="en-US" sz="64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  </a:t>
            </a:r>
            <a:endParaRPr kumimoji="1" lang="ko-KR" altLang="en-US" sz="48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8071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돋움체"/>
        <a:ea typeface="돋움체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7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4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18119</TotalTime>
  <Words>258</Words>
  <Application>Microsoft Office PowerPoint</Application>
  <PresentationFormat>화면 슬라이드 쇼(16:9)</PresentationFormat>
  <Paragraphs>153</Paragraphs>
  <Slides>84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11</vt:i4>
      </vt:variant>
      <vt:variant>
        <vt:lpstr>슬라이드 제목</vt:lpstr>
      </vt:variant>
      <vt:variant>
        <vt:i4>84</vt:i4>
      </vt:variant>
    </vt:vector>
  </HeadingPairs>
  <TitlesOfParts>
    <vt:vector size="95" baseType="lpstr">
      <vt:lpstr>5_기본 디자인</vt:lpstr>
      <vt:lpstr>3_기본 디자인</vt:lpstr>
      <vt:lpstr>흐름</vt:lpstr>
      <vt:lpstr>1_기본 디자인</vt:lpstr>
      <vt:lpstr>2_기본 디자인</vt:lpstr>
      <vt:lpstr>6_기본 디자인</vt:lpstr>
      <vt:lpstr>Office 테마</vt:lpstr>
      <vt:lpstr>1_Office 테마</vt:lpstr>
      <vt:lpstr>7_기본 디자인</vt:lpstr>
      <vt:lpstr>기본 디자인</vt:lpstr>
      <vt:lpstr>4_기본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대 표 기 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합 심 기 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Windows 사용자</cp:lastModifiedBy>
  <cp:revision>642</cp:revision>
  <dcterms:created xsi:type="dcterms:W3CDTF">2010-08-25T05:43:53Z</dcterms:created>
  <dcterms:modified xsi:type="dcterms:W3CDTF">2019-12-27T13:40:28Z</dcterms:modified>
</cp:coreProperties>
</file>